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1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15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15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E5EF9322-124D-4F93-A118-AB18687B515D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6B72469B-C232-4127-B0F0-3C2DA7611078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15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15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505454C7-FC6D-4981-B61A-1842EA128550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CD854B9C-1660-4521-AAFD-0146B20B85A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Проект по библиотеке Pygame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SweetRevenge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Level_2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Level_3</a:t>
            </a:r>
            <a:br/>
            <a:endParaRPr b="0" lang="en-US" sz="33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9080" y="914400"/>
            <a:ext cx="10079640" cy="4776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Start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601200" cy="4572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9080" y="2376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Level_4</a:t>
            </a:r>
            <a:br/>
            <a:endParaRPr b="0" lang="en-US" sz="33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Level_5</a:t>
            </a:r>
            <a:br/>
            <a:endParaRPr b="0" lang="en-US" sz="33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376000" y="2376000"/>
            <a:ext cx="719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Конец.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16120" y="2716200"/>
            <a:ext cx="837720" cy="294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Introduction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9080" y="1172520"/>
            <a:ext cx="10079640" cy="45183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9440" y="2448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9080" y="1143000"/>
            <a:ext cx="10079640" cy="4547880"/>
          </a:xfrm>
          <a:prstGeom prst="rect">
            <a:avLst/>
          </a:prstGeom>
          <a:ln w="18000">
            <a:noFill/>
          </a:ln>
        </p:spPr>
      </p:pic>
      <p:sp>
        <p:nvSpPr>
          <p:cNvPr id="175" name=""/>
          <p:cNvSpPr txBox="1"/>
          <p:nvPr/>
        </p:nvSpPr>
        <p:spPr>
          <a:xfrm rot="1200">
            <a:off x="914040" y="228600"/>
            <a:ext cx="80010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Teaching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 txBox="1"/>
          <p:nvPr/>
        </p:nvSpPr>
        <p:spPr>
          <a:xfrm rot="1200">
            <a:off x="914040" y="228600"/>
            <a:ext cx="8001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Level_1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9080" y="832680"/>
            <a:ext cx="10079640" cy="48582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9080" y="24120"/>
            <a:ext cx="10079640" cy="566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LibreOffice/7.2.3.2$Linux_X86_64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2022-01-21T14:27:24Z</dcterms:created>
  <dc:creator/>
  <dc:description/>
  <dc:language>en-US</dc:language>
  <cp:lastModifiedBy/>
  <dcterms:modified xsi:type="dcterms:W3CDTF">2022-01-21T14:41:16Z</dcterms:modified>
  <cp:revision>2</cp:revision>
  <dc:subject/>
  <dc:title>Blueprint Plans</dc:title>
</cp:coreProperties>
</file>